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71" r:id="rId3"/>
    <p:sldId id="264" r:id="rId4"/>
    <p:sldId id="284" r:id="rId5"/>
    <p:sldId id="261" r:id="rId6"/>
    <p:sldId id="265" r:id="rId7"/>
    <p:sldId id="268" r:id="rId8"/>
    <p:sldId id="269" r:id="rId9"/>
    <p:sldId id="267" r:id="rId10"/>
    <p:sldId id="285" r:id="rId11"/>
    <p:sldId id="272" r:id="rId12"/>
    <p:sldId id="263" r:id="rId13"/>
    <p:sldId id="257" r:id="rId14"/>
    <p:sldId id="273" r:id="rId15"/>
    <p:sldId id="278" r:id="rId16"/>
    <p:sldId id="282" r:id="rId17"/>
    <p:sldId id="283" r:id="rId18"/>
    <p:sldId id="256" r:id="rId19"/>
    <p:sldId id="281" r:id="rId20"/>
    <p:sldId id="275" r:id="rId21"/>
    <p:sldId id="270" r:id="rId22"/>
    <p:sldId id="266" r:id="rId23"/>
    <p:sldId id="258" r:id="rId24"/>
  </p:sldIdLst>
  <p:sldSz cx="9144000" cy="6858000" type="screen4x3"/>
  <p:notesSz cx="6858000" cy="9144000"/>
  <p:embeddedFontLst>
    <p:embeddedFont>
      <p:font typeface="Impress BT" pitchFamily="66" charset="0"/>
      <p:regular r:id="rId25"/>
    </p:embeddedFont>
    <p:embeddedFont>
      <p:font typeface="Comic Sans MS" pitchFamily="66" charset="0"/>
      <p:regular r:id="rId26"/>
      <p:bold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71"/>
    <a:srgbClr val="BB77FF"/>
    <a:srgbClr val="9933FF"/>
    <a:srgbClr val="00C3BE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86" autoAdjust="0"/>
    <p:restoredTop sz="94660"/>
  </p:normalViewPr>
  <p:slideViewPr>
    <p:cSldViewPr>
      <p:cViewPr varScale="1">
        <p:scale>
          <a:sx n="75" d="100"/>
          <a:sy n="75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25C40-D55A-4815-BF62-C47AF4F48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E7AA-8A9B-4A07-954F-49B8235B2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2BFEF-AE43-427E-9C2B-BD18D7B38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06F9-2FD4-4566-8DA5-4E5221B38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0CEED-A6D5-48CF-80CD-99A7718B5D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B7877-7A1F-4FCE-BE24-39407204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D6B5A-0BC3-4428-8037-FE6BBA402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1D478-2400-415B-A687-4811DED27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03EA4-E689-48AF-B6A9-4117E689A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5CCCE-402C-4683-ADD7-A90C73D49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6BA91-C90D-4507-ACFF-09C8B370F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E755D0-EC5F-48AB-87B0-B2E059B0B4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019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BB77FF"/>
                </a:solidFill>
                <a:effectLst>
                  <a:prstShdw prst="shdw17" dist="17961" dir="2700000">
                    <a:srgbClr val="BB77FF">
                      <a:gamma/>
                      <a:shade val="60000"/>
                      <a:invGamma/>
                    </a:srgbClr>
                  </a:prstShdw>
                </a:effectLst>
                <a:latin typeface="Impress BT"/>
              </a:rPr>
              <a:t>Absolutism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BB77FF"/>
                </a:solidFill>
                <a:effectLst>
                  <a:prstShdw prst="shdw17" dist="17961" dir="2700000">
                    <a:srgbClr val="BB77FF">
                      <a:gamma/>
                      <a:shade val="60000"/>
                      <a:invGamma/>
                    </a:srgbClr>
                  </a:prstShdw>
                </a:effectLst>
                <a:latin typeface="Impress BT"/>
              </a:rPr>
              <a:t>in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BB77FF"/>
                </a:solidFill>
                <a:effectLst>
                  <a:prstShdw prst="shdw17" dist="17961" dir="2700000">
                    <a:srgbClr val="BB77FF">
                      <a:gamma/>
                      <a:shade val="60000"/>
                      <a:invGamma/>
                    </a:srgbClr>
                  </a:prstShdw>
                </a:effectLst>
                <a:latin typeface="Impress BT"/>
              </a:rPr>
              <a:t>Central Europe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5121275"/>
            <a:ext cx="6477000" cy="1012825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  <a:effectLst>
            <a:prstShdw prst="shdw17" dist="17961" dir="2700000">
              <a:srgbClr val="007471">
                <a:gamma/>
                <a:shade val="60000"/>
                <a:invGamma/>
              </a:srgbClr>
            </a:prstShdw>
          </a:effectLst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Susan M. Pojer</a:t>
            </a:r>
            <a:br>
              <a:rPr lang="en-US" sz="2400" b="1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Horace Greeley HS   Chappaqua, 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258763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Holy Roman Empire:  1750</a:t>
            </a:r>
          </a:p>
        </p:txBody>
      </p:sp>
      <p:pic>
        <p:nvPicPr>
          <p:cNvPr id="31747" name="Picture 3" descr="Map of 1720 (2)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b="2066"/>
          <a:stretch>
            <a:fillRect/>
          </a:stretch>
        </p:blipFill>
        <p:spPr bwMode="auto">
          <a:xfrm>
            <a:off x="457200" y="1066800"/>
            <a:ext cx="8229600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143000" y="1295400"/>
            <a:ext cx="6934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Impress BT"/>
              </a:rPr>
              <a:t>The Hohenzollerns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Impress BT"/>
              </a:rPr>
              <a:t>&amp;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Impress BT"/>
              </a:rPr>
              <a:t>Brandenburg-Prussia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Prussian Family Crest</a:t>
            </a:r>
          </a:p>
        </p:txBody>
      </p:sp>
      <p:pic>
        <p:nvPicPr>
          <p:cNvPr id="9219" name="Picture 3" descr="Prussian family crest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667000" y="1066800"/>
            <a:ext cx="3951288" cy="5257800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Prussia &amp; the Austrian Empire:  1721-72</a:t>
            </a:r>
          </a:p>
        </p:txBody>
      </p:sp>
      <p:pic>
        <p:nvPicPr>
          <p:cNvPr id="3076" name="Picture 4" descr="cha24370_map1705 copy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999" t="1286" r="999" b="1286"/>
          <a:stretch>
            <a:fillRect/>
          </a:stretch>
        </p:blipFill>
        <p:spPr bwMode="auto">
          <a:xfrm>
            <a:off x="914400" y="835025"/>
            <a:ext cx="7489825" cy="578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258763"/>
            <a:ext cx="868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King Frederick I of Prussia (r.1701-1713)</a:t>
            </a:r>
          </a:p>
        </p:txBody>
      </p:sp>
      <p:pic>
        <p:nvPicPr>
          <p:cNvPr id="19459" name="Picture 3" descr="Friedrich_I_of_Prussia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143000" y="1219200"/>
            <a:ext cx="3327400" cy="5238750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57800" y="2667000"/>
            <a:ext cx="3200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  <a:latin typeface="Comic Sans MS" pitchFamily="66" charset="0"/>
              </a:rPr>
              <a:t>Formerly:</a:t>
            </a:r>
          </a:p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  <a:latin typeface="Comic Sans MS" pitchFamily="66" charset="0"/>
              </a:rPr>
              <a:t>Frederick III of Brandenburg</a:t>
            </a:r>
          </a:p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  <a:latin typeface="Comic Sans MS" pitchFamily="66" charset="0"/>
              </a:rPr>
              <a:t>(r. 1688-1701)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Frederick the Great (r. 1740-1786)</a:t>
            </a:r>
          </a:p>
        </p:txBody>
      </p:sp>
      <p:pic>
        <p:nvPicPr>
          <p:cNvPr id="24579" name="Picture 3" descr="Frederick the Great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r="2927"/>
          <a:stretch>
            <a:fillRect/>
          </a:stretch>
        </p:blipFill>
        <p:spPr bwMode="auto">
          <a:xfrm>
            <a:off x="2971800" y="914400"/>
            <a:ext cx="3581400" cy="5791200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258763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Frederick the Great (r. 1740-1786)</a:t>
            </a:r>
          </a:p>
        </p:txBody>
      </p:sp>
      <p:pic>
        <p:nvPicPr>
          <p:cNvPr id="28675" name="Picture 3" descr="fred_great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838200" y="990600"/>
            <a:ext cx="7620000" cy="5534025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1000" y="334963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Frederick the Great’s Court</a:t>
            </a:r>
          </a:p>
        </p:txBody>
      </p:sp>
      <p:pic>
        <p:nvPicPr>
          <p:cNvPr id="29699" name="Picture 3" descr="Frederick the Great court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r="1852"/>
          <a:stretch>
            <a:fillRect/>
          </a:stretch>
        </p:blipFill>
        <p:spPr bwMode="auto">
          <a:xfrm>
            <a:off x="990600" y="1219200"/>
            <a:ext cx="7467600" cy="5157788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762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Europe in 1740</a:t>
            </a:r>
          </a:p>
        </p:txBody>
      </p:sp>
      <p:pic>
        <p:nvPicPr>
          <p:cNvPr id="2053" name="Picture 5" descr="map-Europe in 174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219200" y="762000"/>
            <a:ext cx="6858000" cy="588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828800" y="1295400"/>
            <a:ext cx="57150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Impress BT"/>
              </a:rPr>
              <a:t>The War of the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Impress BT"/>
              </a:rPr>
              <a:t>Austrian Succession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Impress BT"/>
              </a:rPr>
              <a:t>1741 - 1748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090738" y="1371600"/>
            <a:ext cx="5300662" cy="352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Impress BT"/>
              </a:rPr>
              <a:t>The Habsburgs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Impress BT"/>
              </a:rPr>
              <a:t>&amp; the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Impress BT"/>
              </a:rPr>
              <a:t>Holy Roman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Charles VI (r. 1711-1740)</a:t>
            </a:r>
          </a:p>
        </p:txBody>
      </p:sp>
      <p:pic>
        <p:nvPicPr>
          <p:cNvPr id="21507" name="Picture 3" descr="Charles VI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66950" y="1066800"/>
            <a:ext cx="4667250" cy="5483225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2574925"/>
            <a:ext cx="3200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C3BE"/>
                </a:solidFill>
                <a:latin typeface="Comic Sans MS" pitchFamily="66" charset="0"/>
              </a:rPr>
              <a:t>Maria</a:t>
            </a:r>
            <a:br>
              <a:rPr lang="en-US" sz="3000" b="1">
                <a:solidFill>
                  <a:srgbClr val="00C3BE"/>
                </a:solidFill>
                <a:latin typeface="Comic Sans MS" pitchFamily="66" charset="0"/>
              </a:rPr>
            </a:br>
            <a:r>
              <a:rPr lang="en-US" sz="3000" b="1">
                <a:solidFill>
                  <a:srgbClr val="00C3BE"/>
                </a:solidFill>
                <a:latin typeface="Comic Sans MS" pitchFamily="66" charset="0"/>
              </a:rPr>
              <a:t>Theresa</a:t>
            </a:r>
          </a:p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C3BE"/>
                </a:solidFill>
                <a:latin typeface="Comic Sans MS" pitchFamily="66" charset="0"/>
              </a:rPr>
              <a:t>(r. 1740-1780)</a:t>
            </a:r>
          </a:p>
        </p:txBody>
      </p:sp>
      <p:pic>
        <p:nvPicPr>
          <p:cNvPr id="16388" name="Picture 4" descr="2maria_t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802063" y="323850"/>
            <a:ext cx="5037137" cy="6305550"/>
          </a:xfrm>
          <a:prstGeom prst="rect">
            <a:avLst/>
          </a:prstGeom>
          <a:noFill/>
          <a:ln w="19050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Maria Theresa &amp; Her Family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5424" t="15662" r="5424" b="1566"/>
          <a:stretch>
            <a:fillRect/>
          </a:stretch>
        </p:blipFill>
        <p:spPr bwMode="auto">
          <a:xfrm>
            <a:off x="457200" y="1066800"/>
            <a:ext cx="5005388" cy="5365750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1200" y="2133600"/>
            <a:ext cx="3200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  <a:latin typeface="Comic Sans MS" pitchFamily="66" charset="0"/>
              </a:rPr>
              <a:t>Her Notable Children:</a:t>
            </a:r>
          </a:p>
          <a:p>
            <a:pPr>
              <a:spcBef>
                <a:spcPct val="50000"/>
              </a:spcBef>
              <a:buClr>
                <a:srgbClr val="BB77FF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HRE Joseph II</a:t>
            </a:r>
          </a:p>
          <a:p>
            <a:pPr>
              <a:spcBef>
                <a:spcPct val="50000"/>
              </a:spcBef>
              <a:buClr>
                <a:srgbClr val="BB77FF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HRE Leopold II</a:t>
            </a:r>
          </a:p>
          <a:p>
            <a:pPr>
              <a:spcBef>
                <a:spcPct val="50000"/>
              </a:spcBef>
              <a:buClr>
                <a:srgbClr val="BB77FF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Queen Marie</a:t>
            </a:r>
            <a:br>
              <a:rPr lang="en-US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 Antoinette (Fr.)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War of the Austrian Succession</a:t>
            </a:r>
          </a:p>
        </p:txBody>
      </p:sp>
      <p:pic>
        <p:nvPicPr>
          <p:cNvPr id="4099" name="Picture 3" descr="map-War of the Austrian Succession, 1740-1748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714500" y="914400"/>
            <a:ext cx="59055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334963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Habsburg Family Crest</a:t>
            </a:r>
          </a:p>
        </p:txBody>
      </p:sp>
      <p:pic>
        <p:nvPicPr>
          <p:cNvPr id="10245" name="Picture 5" descr="Habsburg Eagl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048000" y="1600200"/>
            <a:ext cx="3298825" cy="3843338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Austrian Empire:  1657-1718</a:t>
            </a:r>
          </a:p>
        </p:txBody>
      </p:sp>
      <p:pic>
        <p:nvPicPr>
          <p:cNvPr id="30723" name="Picture 3" descr="cha24370_map1702 copy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999" t="1254" r="999" b="1254"/>
          <a:stretch>
            <a:fillRect/>
          </a:stretch>
        </p:blipFill>
        <p:spPr bwMode="auto">
          <a:xfrm>
            <a:off x="1066800" y="885825"/>
            <a:ext cx="7183438" cy="570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0" y="2057400"/>
            <a:ext cx="3429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Leopold I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Holy Roman</a:t>
            </a:r>
            <a:br>
              <a:rPr lang="en-US" sz="3200" b="1">
                <a:solidFill>
                  <a:srgbClr val="00C3BE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Emperor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(r. 1658-1705)</a:t>
            </a:r>
          </a:p>
        </p:txBody>
      </p:sp>
      <p:pic>
        <p:nvPicPr>
          <p:cNvPr id="7171" name="Picture 3" descr="leopold_1660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533400" y="381000"/>
            <a:ext cx="4310063" cy="6172200"/>
          </a:xfrm>
          <a:prstGeom prst="rect">
            <a:avLst/>
          </a:prstGeom>
          <a:noFill/>
          <a:ln w="19050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Schönbrunn Palace</a:t>
            </a:r>
          </a:p>
        </p:txBody>
      </p:sp>
      <p:pic>
        <p:nvPicPr>
          <p:cNvPr id="11267" name="Picture 3" descr="Schonbrunn Palace - 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771" t="3313" r="1807" b="3313"/>
          <a:stretch>
            <a:fillRect/>
          </a:stretch>
        </p:blipFill>
        <p:spPr bwMode="auto">
          <a:xfrm>
            <a:off x="838200" y="914400"/>
            <a:ext cx="7543800" cy="5638800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Schönbrunn Palace</a:t>
            </a:r>
          </a:p>
        </p:txBody>
      </p:sp>
      <p:pic>
        <p:nvPicPr>
          <p:cNvPr id="14340" name="Picture 4" descr="Schonbrunn Palace -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609600" y="990600"/>
            <a:ext cx="8077200" cy="5384800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Schönbrunn Palace</a:t>
            </a:r>
          </a:p>
        </p:txBody>
      </p:sp>
      <p:pic>
        <p:nvPicPr>
          <p:cNvPr id="15364" name="Picture 4" descr="Schonbrunn Palace - 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838200" y="914400"/>
            <a:ext cx="7620000" cy="5715000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C3BE"/>
                </a:solidFill>
                <a:latin typeface="Comic Sans MS" pitchFamily="66" charset="0"/>
              </a:rPr>
              <a:t>Prince Eugène of Savoy:  1718</a:t>
            </a:r>
          </a:p>
        </p:txBody>
      </p:sp>
      <p:pic>
        <p:nvPicPr>
          <p:cNvPr id="13315" name="Picture 3" descr="eugene-savoy-c1718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2286000" y="1066800"/>
            <a:ext cx="4643438" cy="5562600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141</Words>
  <Application>Microsoft PowerPoint</Application>
  <PresentationFormat>On-screen Show (4:3)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Impress BT</vt:lpstr>
      <vt:lpstr>Comic Sans MS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mrjs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installer</cp:lastModifiedBy>
  <cp:revision>24</cp:revision>
  <dcterms:created xsi:type="dcterms:W3CDTF">2005-11-05T02:12:23Z</dcterms:created>
  <dcterms:modified xsi:type="dcterms:W3CDTF">2012-10-17T15:00:54Z</dcterms:modified>
</cp:coreProperties>
</file>