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  <p:sldMasterId id="2147483697" r:id="rId5"/>
  </p:sldMasterIdLst>
  <p:notesMasterIdLst>
    <p:notesMasterId r:id="rId8"/>
  </p:notesMasterIdLst>
  <p:handoutMasterIdLst>
    <p:handoutMasterId r:id="rId9"/>
  </p:handoutMasterIdLst>
  <p:sldIdLst>
    <p:sldId id="1220" r:id="rId6"/>
    <p:sldId id="1221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4025" indent="3175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09638" indent="4763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65250" indent="635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0863" indent="7938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os.garcia1" initials="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366FF"/>
    <a:srgbClr val="FFFF00"/>
    <a:srgbClr val="000000"/>
    <a:srgbClr val="FF3300"/>
    <a:srgbClr val="3333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99842" autoAdjust="0"/>
  </p:normalViewPr>
  <p:slideViewPr>
    <p:cSldViewPr snapToObjects="1">
      <p:cViewPr>
        <p:scale>
          <a:sx n="100" d="100"/>
          <a:sy n="100" d="100"/>
        </p:scale>
        <p:origin x="-1992" y="-420"/>
      </p:cViewPr>
      <p:guideLst>
        <p:guide orient="horz" pos="4024"/>
        <p:guide pos="2880"/>
      </p:guideLst>
    </p:cSldViewPr>
  </p:slideViewPr>
  <p:outlineViewPr>
    <p:cViewPr>
      <p:scale>
        <a:sx n="33" d="100"/>
        <a:sy n="33" d="100"/>
      </p:scale>
      <p:origin x="0" y="32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 varScale="1">
        <p:scale>
          <a:sx n="53" d="100"/>
          <a:sy n="53" d="100"/>
        </p:scale>
        <p:origin x="-1902" y="-102"/>
      </p:cViewPr>
      <p:guideLst>
        <p:guide orient="horz" pos="2928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86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2" rIns="93167" bIns="46582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133" y="0"/>
            <a:ext cx="297086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2" rIns="93167" bIns="46582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2970869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2" rIns="93167" bIns="46582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133" y="8831264"/>
            <a:ext cx="297086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2" rIns="93167" bIns="46582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053AD31-4DFD-4B45-832C-01F9012F0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34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86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2" rIns="93167" bIns="46582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133" y="0"/>
            <a:ext cx="297086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2" rIns="93167" bIns="46582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2" rIns="93167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2970869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2" rIns="93167" bIns="46582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133" y="8831264"/>
            <a:ext cx="297086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2" rIns="93167" bIns="46582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ACBA7C6-7B43-490E-A148-DA795345F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88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0963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652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086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76400" algn="l" defTabSz="910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1677" algn="l" defTabSz="910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6955" algn="l" defTabSz="910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2234" algn="l" defTabSz="910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A4B79-5DCC-469E-AF61-913B0E66D95E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D4EE1-79BE-4641-B43F-A11FDF372C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578B5-8755-450F-B244-D30E00D1F598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669D5-6F5C-4DF4-850A-14BD334E4A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E68DA-22DF-4F9D-91DB-41D2F9AD2D05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19E12-B33F-4E2F-94B3-0F52EB033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F2F29-A9F1-4CA5-B0A1-8EB2A9958C6E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C66A8-F4AD-4C2A-AF2A-C659302015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27446-A80B-4790-9F0C-6EA407A1D1F7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3CB75-C036-4165-8F2A-EEA981C2F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193F-4A08-491D-ADFF-67537CF902F4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BA55-CC48-48E3-9BB3-0297F1445B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87EA9-5FF5-4A45-83B4-CD6A13F3C7BC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74F94-C6F4-46D6-8BAB-0750F4EF2D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036B-73BA-415A-8940-E9DE80A6199D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0B68-F708-4C14-96F7-644371023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4A956-33A1-477F-A2D1-7E29DDCDCB19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AAABA-223F-4DE0-94F8-EBFEA451D5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66311-1A1A-45F4-B5AE-6B21A920FAD0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BE450-EAF1-4DB6-8597-F7315FEA50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F4B8-32C7-4FF2-97C4-E22BB59F4FA4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7D80A-79D2-422D-A339-033FB0A520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8E36-E1B3-4193-87C3-76478474FA6F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D21A0-481D-4774-9291-52FBF59D45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F9C14-14FB-4265-8906-2F0AFBC1BC29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5FA45-2897-4125-9339-0DAB4B06D4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771F-043E-4686-8A5E-531246250F40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E65E-28EF-4C9C-A438-CFA61ABBF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195B6-CE93-4CDF-B62C-F6B9FE2F31DC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9B80-5052-4F60-A967-B711F95D7B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57" y="4403726"/>
            <a:ext cx="7042151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5275" indent="0" algn="ctr">
              <a:buNone/>
              <a:defRPr/>
            </a:lvl2pPr>
            <a:lvl3pPr marL="910553" indent="0" algn="ctr">
              <a:buNone/>
              <a:defRPr/>
            </a:lvl3pPr>
            <a:lvl4pPr marL="1365836" indent="0" algn="ctr">
              <a:buNone/>
              <a:defRPr/>
            </a:lvl4pPr>
            <a:lvl5pPr marL="1821113" indent="0" algn="ctr">
              <a:buNone/>
              <a:defRPr/>
            </a:lvl5pPr>
            <a:lvl6pPr marL="2276400" indent="0" algn="ctr">
              <a:buNone/>
              <a:defRPr/>
            </a:lvl6pPr>
            <a:lvl7pPr marL="2731677" indent="0" algn="ctr">
              <a:buNone/>
              <a:defRPr/>
            </a:lvl7pPr>
            <a:lvl8pPr marL="3186955" indent="0" algn="ctr">
              <a:buNone/>
              <a:defRPr/>
            </a:lvl8pPr>
            <a:lvl9pPr marL="364223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3A59C-0C37-4BA3-B070-EF4379B93C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A54CA-D98E-4B99-BAC4-2E4A99E596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4C288-B294-4701-B25B-A941BBB9B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8FC05-F0C9-4947-849A-6C87A8DFF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075105" y="152400"/>
            <a:ext cx="708648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082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D0599-6DFD-4449-B542-DA3E49264DA2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C674-AF8D-4BF0-818A-07C0D98735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BE4DD-97C7-4173-99F9-A96230C9F892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57F45-2E8F-4140-B189-738351DE0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A350D-9C0F-4A03-80BB-6435F666642E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B5E72-3FE5-4773-97CE-EBB26D949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C464A-3362-4EE0-AF35-09495BDFEC5C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444FC-CBD8-4BF6-8FDB-843892A948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34E4F-CBBF-44DC-8498-E8194BAD7354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C9465-7964-4AD9-ACE0-E62C8216B0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1139-3BA4-4481-98D0-E4D73B64AB9A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F6FF6-A707-4450-8F81-7F43BC4B98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3F288-C237-4B9C-BFFD-785F85768690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973F5-AF2A-46DA-85BA-C203AF885F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7D1261D-8CA3-4EB1-AC2C-5DB8BA146ADF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36AEE2F-8E75-4ABD-A77B-0A25D69940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symbolopt9b.jp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6200" y="152400"/>
            <a:ext cx="129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0" y="274638"/>
            <a:ext cx="6400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D1D15C-A087-4B74-91AE-B411D5E6E7C2}" type="datetimeFigureOut">
              <a:rPr lang="en-US"/>
              <a:pPr>
                <a:defRPr/>
              </a:pPr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DF5E0E-BC96-48E4-AC36-C428C27CEF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200" name="Picture 8" descr="369th PIRATES COIN (FRONT).jp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848600" y="0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57150">
            <a:solidFill>
              <a:srgbClr val="1303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4" r:id="rId12"/>
    <p:sldLayoutId id="2147484035" r:id="rId13"/>
    <p:sldLayoutId id="2147484036" r:id="rId14"/>
    <p:sldLayoutId id="2147484037" r:id="rId15"/>
    <p:sldLayoutId id="2147484115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2"/>
                </a:solidFill>
              </a:rPr>
              <a:t>United States Air Force</a:t>
            </a:r>
            <a:br>
              <a:rPr lang="en-US" sz="48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College &amp; Career Opportunities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24400" y="1219200"/>
            <a:ext cx="4038600" cy="2285999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000" dirty="0" smtClean="0">
                <a:solidFill>
                  <a:schemeClr val="tx2"/>
                </a:solidFill>
              </a:rPr>
              <a:t>Education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2"/>
                </a:solidFill>
              </a:rPr>
              <a:t>Automatically enrolled in accredited 2 year degree program at no cost.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2"/>
                </a:solidFill>
              </a:rPr>
              <a:t>$4,500 a year for college in tuition assistance &amp; time to go to college.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2"/>
                </a:solidFill>
              </a:rPr>
              <a:t>Post 911 GI Bill benefits can reach up to $90,000 for college.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2425" y="3841749"/>
            <a:ext cx="4038600" cy="25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000" dirty="0" smtClean="0"/>
              <a:t>Be Elite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1600" dirty="0" err="1" smtClean="0"/>
              <a:t>Pararescue</a:t>
            </a:r>
            <a:r>
              <a:rPr lang="en-US" sz="1600" dirty="0" smtClean="0"/>
              <a:t> – PJ’s are the top search and rescue team in the world. EMT Certified.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Combat Control – CCT’s are certified &amp; elite air traffic controllers that direct the AF beyond the front line.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EOD – Explosive Ordnance Disposal is a great way into LAPD/FBI/CIA etc….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Security Forces – The Air Force’s police force, trained at a higher level than civilian police force.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04800" y="1066800"/>
            <a:ext cx="4343400" cy="2285999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Careers 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Work on the planets top Aircraft.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Become a cyberspace expert in networks &amp; network security.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Get a Top Secret clearance and be a part of the worlds most advanced intelligence gathering agency. Directly </a:t>
            </a:r>
            <a:r>
              <a:rPr lang="en-US" sz="1600" dirty="0">
                <a:solidFill>
                  <a:srgbClr val="0000FF"/>
                </a:solidFill>
              </a:rPr>
              <a:t>w</a:t>
            </a:r>
            <a:r>
              <a:rPr lang="en-US" sz="1600" dirty="0" smtClean="0">
                <a:solidFill>
                  <a:srgbClr val="0000FF"/>
                </a:solidFill>
              </a:rPr>
              <a:t>orks with CIA, FBI, NSA, NRO…just to name a few. 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Over 150 different STEM &amp; Trade careers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48200" y="3759202"/>
            <a:ext cx="4038600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000" dirty="0" smtClean="0">
                <a:solidFill>
                  <a:srgbClr val="009900"/>
                </a:solidFill>
              </a:rPr>
              <a:t>Money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9900"/>
                </a:solidFill>
              </a:rPr>
              <a:t>Free Aerospace dormitories.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9900"/>
                </a:solidFill>
              </a:rPr>
              <a:t>Free dining facilities.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9900"/>
                </a:solidFill>
              </a:rPr>
              <a:t>Free world class gyms.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9900"/>
                </a:solidFill>
              </a:rPr>
              <a:t>Be an insider, military discounts are everywhere.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9900"/>
                </a:solidFill>
              </a:rPr>
              <a:t>If you choose to join, get paid over $1,500 a </a:t>
            </a:r>
            <a:r>
              <a:rPr lang="en-US" sz="1800" dirty="0" smtClean="0">
                <a:solidFill>
                  <a:srgbClr val="009900"/>
                </a:solidFill>
              </a:rPr>
              <a:t>month </a:t>
            </a:r>
            <a:r>
              <a:rPr lang="en-US" sz="1800" smtClean="0">
                <a:solidFill>
                  <a:srgbClr val="009900"/>
                </a:solidFill>
              </a:rPr>
              <a:t>to start.</a:t>
            </a:r>
            <a:endParaRPr lang="en-US" sz="1800" dirty="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0099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04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Contact USAF recruiter TSgt Alan Pickford at alan.pickford@us.af.mil or 818-576-9750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2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2"/>
                </a:solidFill>
              </a:rPr>
              <a:t>United States Air Force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24400" y="1219200"/>
            <a:ext cx="4038600" cy="2285999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3200" dirty="0" smtClean="0"/>
              <a:t>Combat Control (CCT)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Direct air strikes &amp; air traffic control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If you see airstrikes in the news, CCT is directing them-regardless where.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FAA-certified Air Traffic Controller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Attend Airborne/Survival/Advanced combat skills/Free fall/Dive schools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1.5mil run:&lt;10:10 500M swim:&lt;11:42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57725" y="3505199"/>
            <a:ext cx="4343400" cy="2285999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EOD</a:t>
            </a:r>
          </a:p>
          <a:p>
            <a:r>
              <a:rPr lang="en-US" sz="1800" dirty="0" smtClean="0"/>
              <a:t>EOD – Explosive Ordnance Disposal</a:t>
            </a:r>
          </a:p>
          <a:p>
            <a:r>
              <a:rPr lang="en-US" sz="1800" dirty="0" smtClean="0"/>
              <a:t>They are the ultimate bomb experts</a:t>
            </a:r>
          </a:p>
          <a:p>
            <a:r>
              <a:rPr lang="en-US" sz="1800" dirty="0" smtClean="0"/>
              <a:t>Works in very technical areas such as robotics, electronics, and mechanics.</a:t>
            </a:r>
          </a:p>
          <a:p>
            <a:r>
              <a:rPr lang="en-US" sz="1800" dirty="0" smtClean="0"/>
              <a:t>Is a great area for people interested in law enforcement &amp; technical equipment.</a:t>
            </a:r>
          </a:p>
          <a:p>
            <a:r>
              <a:rPr lang="en-US" sz="1800" dirty="0" smtClean="0"/>
              <a:t>1.5mil run:&lt;11:00 No swim needed</a:t>
            </a:r>
            <a:endParaRPr lang="en-US" sz="18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2425" y="3581399"/>
            <a:ext cx="4038600" cy="25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000" dirty="0" smtClean="0"/>
              <a:t>SERE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SERE -- Survival, Evasion, Resistance And Escape Instructor for pilots, FBI, CIA, and other countries agents.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Learn the ultimate wilderness survival techniques for any terrain.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Learn to deal with hostage situations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This is great for people interested in camping &amp; law enforcement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1.5mil run:&lt;11:00 200M swim:&lt;10:00 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61950" y="1295400"/>
            <a:ext cx="4038600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000" dirty="0" err="1" smtClean="0"/>
              <a:t>Pararescue</a:t>
            </a:r>
            <a:r>
              <a:rPr lang="en-US" sz="4000" dirty="0" smtClean="0"/>
              <a:t> (PJ’s)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The top search &amp; rescue team period.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Can also be SPECOPS team members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EMT-Paramedic certified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Perform search/recovery for NASA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Attend Airborne/Dive/Survival school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1.5mil run:&lt;9:47 500M swim:&lt;10:07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04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Contact USAF recruiter TSgt Alan Pickford at alan.pickford@us.af.mil or 818-576-9750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4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 Staff Meetin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DEA753C4ECE14C99BFC6BEC74A19E5" ma:contentTypeVersion="0" ma:contentTypeDescription="Create a new document." ma:contentTypeScope="" ma:versionID="d23875d9fd50fd2218c197cc792f432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5A4F33C-69BF-4E16-AE1A-8B745D2179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A44C1A-BF6E-4E57-812F-238040F129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2FC475-8DD0-49D8-848C-8582D7B165CB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90110</TotalTime>
  <Words>423</Words>
  <Application>Microsoft Office PowerPoint</Application>
  <PresentationFormat>On-screen Show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Custom Design</vt:lpstr>
      <vt:lpstr>Sq Staff Meeting Template</vt:lpstr>
      <vt:lpstr>United States Air Force College &amp; Career Opportunities</vt:lpstr>
      <vt:lpstr>United States Air Force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GillS</dc:creator>
  <cp:lastModifiedBy>PICKFORD, ALAN R TSgt USAF AETC 369 RCS/F</cp:lastModifiedBy>
  <cp:revision>4826</cp:revision>
  <cp:lastPrinted>2000-11-27T17:43:52Z</cp:lastPrinted>
  <dcterms:created xsi:type="dcterms:W3CDTF">2003-12-22T16:21:15Z</dcterms:created>
  <dcterms:modified xsi:type="dcterms:W3CDTF">2015-02-10T19:49:38Z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0x01010040DEA753C4ECE14C99BFC6BEC74A19E5</vt:lpwstr>
  </property>
</Properties>
</file>